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7" r:id="rId4"/>
    <p:sldId id="261" r:id="rId5"/>
    <p:sldId id="258" r:id="rId6"/>
    <p:sldId id="259" r:id="rId7"/>
    <p:sldId id="267" r:id="rId8"/>
    <p:sldId id="268" r:id="rId9"/>
    <p:sldId id="269" r:id="rId10"/>
    <p:sldId id="260" r:id="rId11"/>
    <p:sldId id="262" r:id="rId12"/>
    <p:sldId id="263" r:id="rId13"/>
    <p:sldId id="264" r:id="rId14"/>
  </p:sldIdLst>
  <p:sldSz cx="9144000" cy="6858000" type="screen4x3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6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57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73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59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2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5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9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DA95-D121-4D80-86F5-BECC433D781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A403-05ED-4CBE-A15A-20C76D2848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6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77"/>
            <a:ext cx="9323512" cy="6858000"/>
          </a:xfrm>
        </p:spPr>
      </p:pic>
    </p:spTree>
    <p:extLst>
      <p:ext uri="{BB962C8B-B14F-4D97-AF65-F5344CB8AC3E}">
        <p14:creationId xmlns:p14="http://schemas.microsoft.com/office/powerpoint/2010/main" val="32535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  <a:latin typeface="Algerian" panose="04020705040A02060702" pitchFamily="82" charset="0"/>
              </a:rPr>
              <a:t>TARIFICATION </a:t>
            </a:r>
            <a:endParaRPr lang="fr-FR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-Prestation  remboursée par la CPAM avec ordonnance médicale comprenant la  consultation , la fabrication ,l’essayage et le suivi du traitement :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150,00 euros  pour  les adultes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130,00 euros  pour les enfants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CMU et AT par convention de la CPAM 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-Prestation non remboursée par la CPAM mais  remboursée par les mutuelles santé  :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48,00 euros la consultation avec bilan podologique et consultation en traumatologie 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922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PRISE DE RENDEZ-VOUS</a:t>
            </a:r>
            <a:endParaRPr lang="fr-FR" sz="40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Vous pouvez contacter le secrétariat  par  téléphone au:  </a:t>
            </a:r>
            <a:r>
              <a:rPr lang="fr-FR" sz="2800" b="1" dirty="0" smtClean="0">
                <a:solidFill>
                  <a:srgbClr val="002060"/>
                </a:solidFill>
              </a:rPr>
              <a:t>04 76 41 78 65  </a:t>
            </a:r>
            <a:r>
              <a:rPr lang="fr-FR" sz="2800" dirty="0" smtClean="0">
                <a:solidFill>
                  <a:srgbClr val="0070C0"/>
                </a:solidFill>
              </a:rPr>
              <a:t>ou </a:t>
            </a:r>
            <a:r>
              <a:rPr lang="fr-FR" sz="2800" b="1" dirty="0" smtClean="0">
                <a:solidFill>
                  <a:srgbClr val="002060"/>
                </a:solidFill>
              </a:rPr>
              <a:t>04 76 00 11 59 </a:t>
            </a:r>
            <a:r>
              <a:rPr lang="fr-FR" sz="2800" dirty="0" smtClean="0">
                <a:solidFill>
                  <a:srgbClr val="0070C0"/>
                </a:solidFill>
              </a:rPr>
              <a:t>pour les nouveaux patients </a:t>
            </a:r>
          </a:p>
          <a:p>
            <a:endParaRPr lang="fr-FR" sz="2800" dirty="0">
              <a:solidFill>
                <a:srgbClr val="0070C0"/>
              </a:solidFill>
            </a:endParaRPr>
          </a:p>
          <a:p>
            <a:r>
              <a:rPr lang="fr-FR" sz="2800" dirty="0" smtClean="0">
                <a:solidFill>
                  <a:srgbClr val="0070C0"/>
                </a:solidFill>
              </a:rPr>
              <a:t>Pour les patients déjà venu , vous pouvez accéder par internet</a:t>
            </a:r>
          </a:p>
          <a:p>
            <a:r>
              <a:rPr lang="fr-FR" sz="2800" dirty="0">
                <a:solidFill>
                  <a:srgbClr val="0070C0"/>
                </a:solidFill>
              </a:rPr>
              <a:t>a</a:t>
            </a:r>
            <a:r>
              <a:rPr lang="fr-FR" sz="2800" dirty="0" smtClean="0">
                <a:solidFill>
                  <a:srgbClr val="0070C0"/>
                </a:solidFill>
              </a:rPr>
              <a:t>u planning   sur le site en cliquant sur  </a:t>
            </a:r>
            <a:r>
              <a:rPr lang="fr-FR" sz="2800" b="1" u="sng" dirty="0" smtClean="0">
                <a:solidFill>
                  <a:srgbClr val="002060"/>
                </a:solidFill>
              </a:rPr>
              <a:t>docrendezvous.fr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 puis ( aubertin roger grenoble )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920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PHOTOGRAPHIE</a:t>
            </a:r>
            <a:endParaRPr lang="fr-FR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7923"/>
            <a:ext cx="3202260" cy="21602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312368" cy="21062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81772" y="1592083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L’ extérieure</a:t>
            </a:r>
          </a:p>
          <a:p>
            <a:endParaRPr lang="fr-FR" sz="2400" b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Place de parking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" y="3919576"/>
            <a:ext cx="3320492" cy="22183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11" y="4024373"/>
            <a:ext cx="3336089" cy="19891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81773" y="4659416"/>
            <a:ext cx="1826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Salle d’ </a:t>
            </a:r>
          </a:p>
          <a:p>
            <a:r>
              <a:rPr lang="fr-FR" sz="2000" b="1" dirty="0" smtClean="0">
                <a:solidFill>
                  <a:srgbClr val="002060"/>
                </a:solidFill>
              </a:rPr>
              <a:t> attente</a:t>
            </a: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               couloir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PHOTOGRAPHIE </a:t>
            </a:r>
            <a:endParaRPr lang="fr-FR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" y="1484784"/>
            <a:ext cx="3381532" cy="253614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384377" cy="25382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28" y="4436477"/>
            <a:ext cx="3384377" cy="22603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27846"/>
            <a:ext cx="3456385" cy="232225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96184" y="27539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Salle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d’examen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16774" y="5127310"/>
            <a:ext cx="1475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>
                <a:solidFill>
                  <a:srgbClr val="002060"/>
                </a:solidFill>
              </a:rPr>
              <a:t>      L’ atelier</a:t>
            </a:r>
          </a:p>
          <a:p>
            <a:endParaRPr lang="fr-FR" b="1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La physioforme 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8" y="64988"/>
            <a:ext cx="9323512" cy="6858000"/>
          </a:xfrm>
        </p:spPr>
      </p:pic>
      <p:sp>
        <p:nvSpPr>
          <p:cNvPr id="6" name="ZoneTexte 5"/>
          <p:cNvSpPr txBox="1"/>
          <p:nvPr/>
        </p:nvSpPr>
        <p:spPr>
          <a:xfrm>
            <a:off x="2123728" y="11663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L’ ANTHOARD</a:t>
            </a:r>
            <a:endParaRPr lang="fr-FR" sz="6000" b="1" dirty="0">
              <a:solidFill>
                <a:schemeClr val="accent4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348587"/>
            <a:ext cx="4846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ORTHOPEDIE</a:t>
            </a:r>
          </a:p>
          <a:p>
            <a:r>
              <a:rPr lang="fr-FR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PODOLOGIE</a:t>
            </a:r>
          </a:p>
          <a:p>
            <a:r>
              <a:rPr lang="fr-FR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POSTUROLOGIE</a:t>
            </a:r>
            <a:endParaRPr lang="fr-FR" sz="5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32781" y="2008991"/>
            <a:ext cx="22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MENU</a:t>
            </a:r>
            <a:endParaRPr lang="fr-FR" sz="4800" dirty="0">
              <a:solidFill>
                <a:schemeClr val="accent5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912" y="4699684"/>
            <a:ext cx="380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6 rue ANTHOARD</a:t>
            </a:r>
          </a:p>
          <a:p>
            <a:r>
              <a:rPr lang="fr-F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38000 GRENOBLE</a:t>
            </a:r>
          </a:p>
          <a:p>
            <a:r>
              <a:rPr lang="fr-F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 : 04 76 00 11 59</a:t>
            </a:r>
          </a:p>
          <a:p>
            <a:r>
              <a:rPr lang="fr-F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</a:t>
            </a:r>
            <a:r>
              <a:rPr lang="fr-F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uberoger.2@orange.fr</a:t>
            </a:r>
            <a:endParaRPr lang="fr-FR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7228" y="6309320"/>
            <a:ext cx="177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mention légale</a:t>
            </a:r>
          </a:p>
          <a:p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fr-F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MENU</a:t>
            </a:r>
            <a:endParaRPr lang="fr-F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- HORAIRE D’ ouverture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  -  Histoire du cabinet</a:t>
            </a:r>
          </a:p>
          <a:p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- PRESTATION ET PRODUIT MEDICAL</a:t>
            </a:r>
          </a:p>
          <a:p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- TARIFICATION </a:t>
            </a:r>
          </a:p>
          <a:p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-  Prise DE RENDEZ- VOUS </a:t>
            </a:r>
          </a:p>
          <a:p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- PHOTOGRAPHIE </a:t>
            </a:r>
          </a:p>
          <a:p>
            <a:r>
              <a:rPr lang="fr-FR" dirty="0" smtClean="0">
                <a:solidFill>
                  <a:srgbClr val="002060"/>
                </a:solidFill>
                <a:latin typeface="Algerian" panose="04020705040A02060702" pitchFamily="82" charset="0"/>
              </a:rPr>
              <a:t>-MENTION LEGALE</a:t>
            </a:r>
          </a:p>
        </p:txBody>
      </p:sp>
    </p:spTree>
    <p:extLst>
      <p:ext uri="{BB962C8B-B14F-4D97-AF65-F5344CB8AC3E}">
        <p14:creationId xmlns:p14="http://schemas.microsoft.com/office/powerpoint/2010/main" val="22098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HORAIRE D’ OUVERTURE</a:t>
            </a:r>
            <a:endParaRPr lang="fr-FR" sz="40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Les consultations  sont sur  rendez-vous 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Lundi  de 10 heure à 18 heures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Mardi  de 10  heures à 18 heures 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Mercredi  de 10 heures à 18  heures 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Jeudi  fermé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Vendredi fermé 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Merci  de contacter  le professionnel de santé  en cas d’urgence .</a:t>
            </a:r>
          </a:p>
        </p:txBody>
      </p:sp>
    </p:spTree>
    <p:extLst>
      <p:ext uri="{BB962C8B-B14F-4D97-AF65-F5344CB8AC3E}">
        <p14:creationId xmlns:p14="http://schemas.microsoft.com/office/powerpoint/2010/main" val="1642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  <a:latin typeface="Algerian" panose="04020705040A02060702" pitchFamily="82" charset="0"/>
              </a:rPr>
              <a:t>HISTOIRE DU CABINET</a:t>
            </a:r>
            <a:endParaRPr lang="fr-FR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Crée  en aout 1995  par monsieur AUBERTIN ROGER diplômé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De l’ école ECOTEV de VIENNE  en novembre 1993 , le cabinet s’est installé au 6 rue anthoard à Grenoble  depuis  janvier 2006 .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Agréer par la CRAM Rhône-Alpes et la CPAM  de Grenoble ;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Le  cabinet vous accueille  dans  la quiétude et le respect  des règles  médicales  .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Un parking  privé  est à votre service (impasse </a:t>
            </a:r>
            <a:r>
              <a:rPr lang="fr-FR" sz="2400" dirty="0">
                <a:solidFill>
                  <a:schemeClr val="tx2"/>
                </a:solidFill>
              </a:rPr>
              <a:t>G</a:t>
            </a:r>
            <a:r>
              <a:rPr lang="fr-FR" sz="2400" dirty="0" smtClean="0">
                <a:solidFill>
                  <a:schemeClr val="tx2"/>
                </a:solidFill>
              </a:rPr>
              <a:t>elin )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numéroté avec  un accès  par interphone .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Le cabinet est aux normes (  accessibilité  )</a:t>
            </a:r>
          </a:p>
        </p:txBody>
      </p:sp>
    </p:spTree>
    <p:extLst>
      <p:ext uri="{BB962C8B-B14F-4D97-AF65-F5344CB8AC3E}">
        <p14:creationId xmlns:p14="http://schemas.microsoft.com/office/powerpoint/2010/main" val="15637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Algerian" panose="04020705040A02060702" pitchFamily="82" charset="0"/>
              </a:rPr>
              <a:t>PRESTATION et PRODUIT MEDICAL</a:t>
            </a:r>
            <a:endParaRPr lang="fr-FR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La principale activité  est la  réalisation d’orthèse plantaire  sur mesure ( semelle orthopédique ) remboursé par la CPAM et les mutuelles santé .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La technique du double thermoformage  est au cœur de la réalisation des orthèses plantaires  thermoformées par moulage en charge proprioceptives dynamiques étant une spécialité du cabinet  ceci étant lié a une étude podologique ,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podométrique  et posturale  par testing neuromusculaire  et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différents  tests posturaux ( œil –oreille – atm ) complétée par</a:t>
            </a:r>
          </a:p>
          <a:p>
            <a:r>
              <a:rPr lang="fr-FR" sz="2400" dirty="0">
                <a:solidFill>
                  <a:srgbClr val="0070C0"/>
                </a:solidFill>
              </a:rPr>
              <a:t>u</a:t>
            </a:r>
            <a:r>
              <a:rPr lang="fr-FR" sz="2400" dirty="0" smtClean="0">
                <a:solidFill>
                  <a:srgbClr val="0070C0"/>
                </a:solidFill>
              </a:rPr>
              <a:t>n bilan radiologique ciblé sur la pathologie .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Les orthèses sont réalisées sur une machine type physioforme.( machine à thermoformée en contre pesanteur)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lgerian" panose="04020705040A02060702" pitchFamily="82" charset="0"/>
              </a:rPr>
              <a:t>PATHOLOGIES du PIED</a:t>
            </a:r>
            <a:endParaRPr lang="fr-FR" b="1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- </a:t>
            </a:r>
            <a:r>
              <a:rPr lang="fr-FR" sz="2800" dirty="0" smtClean="0"/>
              <a:t>douleurs plantaires ( ménopause , marche intense )</a:t>
            </a:r>
          </a:p>
          <a:p>
            <a:r>
              <a:rPr lang="fr-FR" sz="2800" dirty="0" smtClean="0"/>
              <a:t>- épine calcanéenne</a:t>
            </a:r>
          </a:p>
          <a:p>
            <a:r>
              <a:rPr lang="fr-FR" sz="2800" dirty="0" smtClean="0"/>
              <a:t>- aponévrose  plantaire</a:t>
            </a:r>
          </a:p>
          <a:p>
            <a:r>
              <a:rPr lang="fr-FR" sz="2800" dirty="0" smtClean="0"/>
              <a:t>- hallux valgus / hallux rigidus (pré-post opératoire )</a:t>
            </a:r>
          </a:p>
          <a:p>
            <a:r>
              <a:rPr lang="fr-FR" sz="2800" dirty="0" smtClean="0"/>
              <a:t>- névrome  de Morton</a:t>
            </a:r>
          </a:p>
          <a:p>
            <a:r>
              <a:rPr lang="fr-FR" sz="2800" dirty="0" smtClean="0"/>
              <a:t>- inflammation du tendon d'Achille</a:t>
            </a:r>
          </a:p>
          <a:p>
            <a:r>
              <a:rPr lang="fr-FR" sz="2800" dirty="0" smtClean="0"/>
              <a:t>-ténosynovite tibiale et fibulaire</a:t>
            </a:r>
          </a:p>
          <a:p>
            <a:r>
              <a:rPr lang="fr-FR" sz="2800" dirty="0" smtClean="0"/>
              <a:t>- maladie de </a:t>
            </a:r>
            <a:r>
              <a:rPr lang="fr-FR" sz="2800" dirty="0"/>
              <a:t>S</a:t>
            </a:r>
            <a:r>
              <a:rPr lang="fr-FR" sz="2800" dirty="0" smtClean="0"/>
              <a:t>ever </a:t>
            </a:r>
          </a:p>
          <a:p>
            <a:r>
              <a:rPr lang="fr-FR" sz="2800" dirty="0" smtClean="0"/>
              <a:t>- séquelle traumatique après accident</a:t>
            </a:r>
          </a:p>
          <a:p>
            <a:r>
              <a:rPr lang="fr-FR" sz="2800" dirty="0" smtClean="0"/>
              <a:t>-traumatologie  pied / cheville 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8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lgerian" panose="04020705040A02060702" pitchFamily="82" charset="0"/>
              </a:rPr>
              <a:t>PATHOLOGIES   POSTURALES</a:t>
            </a:r>
            <a:endParaRPr lang="fr-FR" b="1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- maladie de croissance de l’ adolescence</a:t>
            </a:r>
          </a:p>
          <a:p>
            <a:r>
              <a:rPr lang="fr-FR" dirty="0" smtClean="0"/>
              <a:t>- douleurs de genoux ( axe / suite prothèse )</a:t>
            </a:r>
          </a:p>
          <a:p>
            <a:r>
              <a:rPr lang="fr-FR" dirty="0" smtClean="0"/>
              <a:t>- déséquilibre du bassin</a:t>
            </a:r>
          </a:p>
          <a:p>
            <a:r>
              <a:rPr lang="fr-FR" dirty="0" smtClean="0"/>
              <a:t>- lombalgie  / dorsalgie / cervicalgie</a:t>
            </a:r>
          </a:p>
          <a:p>
            <a:r>
              <a:rPr lang="fr-FR" dirty="0" smtClean="0"/>
              <a:t>- anomalie vertébrale / scoliose </a:t>
            </a:r>
          </a:p>
          <a:p>
            <a:r>
              <a:rPr lang="fr-FR" dirty="0" smtClean="0"/>
              <a:t>- troubles positionnelles</a:t>
            </a:r>
          </a:p>
          <a:p>
            <a:r>
              <a:rPr lang="fr-FR" dirty="0" smtClean="0"/>
              <a:t>- troubles de la proprioception ( équilibre )</a:t>
            </a:r>
          </a:p>
          <a:p>
            <a:r>
              <a:rPr lang="fr-FR" dirty="0" smtClean="0"/>
              <a:t>- vertiges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9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lgerian" panose="04020705040A02060702" pitchFamily="82" charset="0"/>
              </a:rPr>
              <a:t>ORTHESE  SPORTIVE </a:t>
            </a:r>
            <a:endParaRPr lang="fr-FR" b="1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sz="3200" dirty="0" smtClean="0"/>
              <a:t>Couse à pied</a:t>
            </a:r>
          </a:p>
          <a:p>
            <a:pPr lvl="1"/>
            <a:r>
              <a:rPr lang="fr-FR" sz="3200" dirty="0" smtClean="0"/>
              <a:t>Football</a:t>
            </a:r>
          </a:p>
          <a:p>
            <a:pPr lvl="1"/>
            <a:r>
              <a:rPr lang="fr-FR" sz="3200" dirty="0" smtClean="0"/>
              <a:t>Cyclisme</a:t>
            </a:r>
          </a:p>
          <a:p>
            <a:pPr lvl="1"/>
            <a:r>
              <a:rPr lang="fr-FR" sz="3200" dirty="0" smtClean="0"/>
              <a:t>Rugby</a:t>
            </a:r>
          </a:p>
          <a:p>
            <a:pPr lvl="1"/>
            <a:r>
              <a:rPr lang="fr-FR" sz="3200" dirty="0" smtClean="0"/>
              <a:t>Handball</a:t>
            </a:r>
          </a:p>
          <a:p>
            <a:pPr lvl="1"/>
            <a:r>
              <a:rPr lang="fr-FR" sz="3200" dirty="0" smtClean="0"/>
              <a:t>Basketball</a:t>
            </a:r>
          </a:p>
          <a:p>
            <a:pPr lvl="1"/>
            <a:r>
              <a:rPr lang="fr-FR" sz="3200" dirty="0" smtClean="0"/>
              <a:t>Tennis</a:t>
            </a:r>
          </a:p>
          <a:p>
            <a:pPr lvl="1"/>
            <a:r>
              <a:rPr lang="fr-FR" sz="3200" dirty="0" smtClean="0"/>
              <a:t>Randonnée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8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CAE0E6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547</Words>
  <Application>Microsoft Office PowerPoint</Application>
  <PresentationFormat>Affichage à l'écran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MENU</vt:lpstr>
      <vt:lpstr>HORAIRE D’ OUVERTURE</vt:lpstr>
      <vt:lpstr>HISTOIRE DU CABINET</vt:lpstr>
      <vt:lpstr>PRESTATION et PRODUIT MEDICAL</vt:lpstr>
      <vt:lpstr>PATHOLOGIES du PIED</vt:lpstr>
      <vt:lpstr>PATHOLOGIES   POSTURALES</vt:lpstr>
      <vt:lpstr>ORTHESE  SPORTIVE </vt:lpstr>
      <vt:lpstr>TARIFICATION </vt:lpstr>
      <vt:lpstr>PRISE DE RENDEZ-VOUS</vt:lpstr>
      <vt:lpstr>PHOTOGRAPHIE</vt:lpstr>
      <vt:lpstr>PHOTOGRAPHIE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michel</cp:lastModifiedBy>
  <cp:revision>39</cp:revision>
  <cp:lastPrinted>2021-03-18T17:34:09Z</cp:lastPrinted>
  <dcterms:created xsi:type="dcterms:W3CDTF">2021-03-18T13:14:47Z</dcterms:created>
  <dcterms:modified xsi:type="dcterms:W3CDTF">2021-10-15T17:13:23Z</dcterms:modified>
</cp:coreProperties>
</file>